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7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2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8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96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0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9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9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0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6E28-845B-4107-A960-CD63B29A9ABA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17406-DD85-4371-AEEF-E8D6D25A2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0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76523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4"/>
          <p:cNvSpPr>
            <a:spLocks noChangeArrowheads="1"/>
          </p:cNvSpPr>
          <p:nvPr/>
        </p:nvSpPr>
        <p:spPr bwMode="auto">
          <a:xfrm>
            <a:off x="924919" y="1439559"/>
            <a:ext cx="729416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</a:t>
            </a:r>
          </a:p>
          <a:p>
            <a:pPr algn="ctr" eaLnBrk="1" hangingPunct="1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бюджетное учреждение</a:t>
            </a:r>
          </a:p>
          <a:p>
            <a:pPr algn="ctr" eaLnBrk="1" hangingPunct="1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«Средняя общеобразовательная школа  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Ивановка» 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15" y="165113"/>
            <a:ext cx="1000100" cy="10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665163"/>
            <a:ext cx="6914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 ПОЖАЛОВАТЬ !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 ИВАНОВКА</dc:creator>
  <cp:lastModifiedBy>ШКОЛА ИВАНОВКА</cp:lastModifiedBy>
  <cp:revision>1</cp:revision>
  <dcterms:created xsi:type="dcterms:W3CDTF">2020-11-16T03:39:54Z</dcterms:created>
  <dcterms:modified xsi:type="dcterms:W3CDTF">2020-11-16T03:40:25Z</dcterms:modified>
</cp:coreProperties>
</file>